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82" r:id="rId2"/>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53" autoAdjust="0"/>
    <p:restoredTop sz="94575" autoAdjust="0"/>
  </p:normalViewPr>
  <p:slideViewPr>
    <p:cSldViewPr snapToGrid="0">
      <p:cViewPr>
        <p:scale>
          <a:sx n="75" d="100"/>
          <a:sy n="75" d="100"/>
        </p:scale>
        <p:origin x="-2016" y="-5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970338"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826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701675" y="4416425"/>
            <a:ext cx="560705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970338" y="8831263"/>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13F56D4-E38E-41DB-94D3-1B7844585D81}" type="slidenum">
              <a:rPr lang="en-US" altLang="en-US"/>
              <a:pPr/>
              <a:t>‹#›</a:t>
            </a:fld>
            <a:endParaRPr lang="en-US" altLang="en-US"/>
          </a:p>
        </p:txBody>
      </p:sp>
    </p:spTree>
    <p:extLst>
      <p:ext uri="{BB962C8B-B14F-4D97-AF65-F5344CB8AC3E}">
        <p14:creationId xmlns:p14="http://schemas.microsoft.com/office/powerpoint/2010/main" val="719806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90750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4118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30140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9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32886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891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48765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32119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2707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43911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86152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Times New Roman" pitchFamily="18" charset="0"/>
                        </a:rPr>
                        <a:t>          </a:t>
                      </a:r>
                      <a:r>
                        <a:rPr kumimoji="0" lang="en-US" altLang="en-US" sz="1400" b="0" i="0" u="none" strike="noStrike" cap="none" normalizeH="0" baseline="0" smtClean="0">
                          <a:ln>
                            <a:noFill/>
                          </a:ln>
                          <a:solidFill>
                            <a:schemeClr val="tx1"/>
                          </a:solidFill>
                          <a:effectLst/>
                          <a:latin typeface="Times New Roman" pitchFamily="18" charset="0"/>
                        </a:rPr>
                        <a:t>/ 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715" name="Group 691"/>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2362200"/>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0   1   2   3   4   5   6   7   8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152400" y="685800"/>
            <a:ext cx="5867400" cy="1427163"/>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Valerie came upon an ancient castle.  The castle has 20 huge doors, each guarded by a fierce dragon and numbered 1 to 20.  The wizard who owns the castle has a strict rule about use of the doors.  You may enter through any door except number 1.  You are only permitted to leave through a door whose number is a factor or a multiple of the number of the entry door.  You may not exit through the door you entered.  If you leave through the wrong door, you will be forced to stay in Mr. Mangham’s class next year (what could be worse?).  How many different entry/exit routes are possible in this ancient castle?</a:t>
            </a:r>
          </a:p>
        </p:txBody>
      </p:sp>
      <p:sp>
        <p:nvSpPr>
          <p:cNvPr id="43011" name="Text Box 3"/>
          <p:cNvSpPr txBox="1">
            <a:spLocks noChangeArrowheads="1"/>
          </p:cNvSpPr>
          <p:nvPr/>
        </p:nvSpPr>
        <p:spPr bwMode="auto">
          <a:xfrm>
            <a:off x="3403600" y="165100"/>
            <a:ext cx="7604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Acc – 2B</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5413</TotalTime>
  <Words>129</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97</cp:revision>
  <cp:lastPrinted>2001-04-26T02:59:36Z</cp:lastPrinted>
  <dcterms:created xsi:type="dcterms:W3CDTF">2000-09-03T02:04:07Z</dcterms:created>
  <dcterms:modified xsi:type="dcterms:W3CDTF">2014-05-03T20:47:18Z</dcterms:modified>
</cp:coreProperties>
</file>